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43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99661/dc0b9959ca27fba1add9a97f0ae4a81af29efc9d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Авторитет</a:t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dirty="0" smtClean="0"/>
              <a:t>Я помню, до войны у нас в деревне</a:t>
            </a:r>
          </a:p>
          <a:p>
            <a:pPr>
              <a:buNone/>
            </a:pPr>
            <a:r>
              <a:rPr lang="ru-RU" sz="2600" dirty="0" smtClean="0"/>
              <a:t>Мы старших почитали… А теперь</a:t>
            </a:r>
          </a:p>
          <a:p>
            <a:pPr>
              <a:buNone/>
            </a:pPr>
            <a:r>
              <a:rPr lang="ru-RU" sz="2600" dirty="0" smtClean="0"/>
              <a:t>Усмешку может вызвать старец древний.</a:t>
            </a:r>
          </a:p>
          <a:p>
            <a:pPr>
              <a:buNone/>
            </a:pPr>
            <a:r>
              <a:rPr lang="ru-RU" sz="2600" dirty="0" smtClean="0"/>
              <a:t>Старуху могут выставить за дверь.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Теперь всё по-другому – кто моложе</a:t>
            </a:r>
          </a:p>
          <a:p>
            <a:pPr>
              <a:buNone/>
            </a:pPr>
            <a:r>
              <a:rPr lang="ru-RU" sz="2600" dirty="0" smtClean="0"/>
              <a:t>Да посильнее – тот авторитет.</a:t>
            </a:r>
          </a:p>
          <a:p>
            <a:pPr>
              <a:buNone/>
            </a:pPr>
            <a:r>
              <a:rPr lang="ru-RU" sz="2600" dirty="0" smtClean="0"/>
              <a:t>Сын на отца уже прикрикнуть может,</a:t>
            </a:r>
          </a:p>
          <a:p>
            <a:pPr>
              <a:buNone/>
            </a:pPr>
            <a:r>
              <a:rPr lang="ru-RU" sz="2600" dirty="0" smtClean="0"/>
              <a:t>Послать подальше, несмотря что сед.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И чья-то мать, когда-то просто мама,</a:t>
            </a:r>
          </a:p>
          <a:p>
            <a:pPr>
              <a:buNone/>
            </a:pPr>
            <a:r>
              <a:rPr lang="ru-RU" sz="2600" dirty="0" smtClean="0"/>
              <a:t>Не знала, что дождётся чёрных дней,</a:t>
            </a:r>
          </a:p>
          <a:p>
            <a:pPr>
              <a:buNone/>
            </a:pPr>
            <a:r>
              <a:rPr lang="ru-RU" sz="2600" dirty="0" smtClean="0"/>
              <a:t>И кулачки, что к сердцу прижимала,</a:t>
            </a:r>
          </a:p>
          <a:p>
            <a:pPr>
              <a:buNone/>
            </a:pPr>
            <a:r>
              <a:rPr lang="ru-RU" sz="2600" dirty="0" smtClean="0"/>
              <a:t>Вдруг силу будут пробовать на ней.</a:t>
            </a:r>
          </a:p>
          <a:p>
            <a:pPr>
              <a:buNone/>
            </a:pPr>
            <a:endParaRPr lang="ru-RU" sz="2600" dirty="0" smtClean="0"/>
          </a:p>
          <a:p>
            <a:pPr>
              <a:buNone/>
            </a:pPr>
            <a:r>
              <a:rPr lang="ru-RU" sz="2600" dirty="0" smtClean="0"/>
              <a:t>А мы росли совсем в иной морали:</a:t>
            </a:r>
          </a:p>
          <a:p>
            <a:pPr>
              <a:buNone/>
            </a:pPr>
            <a:r>
              <a:rPr lang="ru-RU" sz="2600" dirty="0" smtClean="0"/>
              <a:t>Когда я в детстве что-то натворил, –</a:t>
            </a:r>
          </a:p>
          <a:p>
            <a:pPr>
              <a:buNone/>
            </a:pPr>
            <a:r>
              <a:rPr lang="ru-RU" sz="2600" dirty="0" smtClean="0"/>
              <a:t>Чужие люди уши мне надрали –</a:t>
            </a:r>
          </a:p>
          <a:p>
            <a:pPr>
              <a:buNone/>
            </a:pPr>
            <a:r>
              <a:rPr lang="ru-RU" sz="2600" dirty="0" smtClean="0"/>
              <a:t>И батька их за то благодарил.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</a:t>
            </a:r>
            <a:r>
              <a:rPr lang="ru-RU" i="1" dirty="0" smtClean="0"/>
              <a:t>Андрей Дементьев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64\Desktop\Attachments_lena-berezina@mail.ru_2022-04-12_18-28-35\Единый Кузбас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14290"/>
            <a:ext cx="4786346" cy="642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64\Desktop\Attachments_lena-berezina@mail.ru_2022-04-12_18-28-35\Игнатье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88821"/>
            <a:ext cx="4714908" cy="628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64\Desktop\Attachments_lena-berezina@mail.ru_2022-04-12_18-28-35\Сквер Молодожен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58106"/>
            <a:ext cx="4643470" cy="600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64\Desktop\Attachments_lena-berezina@mail.ru_2022-04-12_18-28-35\Часов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91804"/>
            <a:ext cx="5000660" cy="6351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64\Desktop\Attachments_lena-berezina@mail.ru_2022-04-12_18-28-35\IMG-20220413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6534" y="459361"/>
            <a:ext cx="4607168" cy="591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ФЗ «Закон об образовании в РФ»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142908" y="928670"/>
            <a:ext cx="928690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44. 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(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законные представители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несовершеннолетних обучающихся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преимущественное право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обучение и воспитание детей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перед всеми другими лицами.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обязаны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заложить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основы физического, нравственного и интеллектуального развития личности ребенка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Органы государственной власти и органы местного самоуправления, образовательные организации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оказывают помощь родителям (законным представителям)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несовершеннолетних обучающихся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воспитании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детей,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охране и укреплении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их физического и психического здоровья,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индивидуальных способностей и необходимой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коррекции нарушений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их развития.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/>
              <a:t> </a:t>
            </a:r>
            <a:r>
              <a:rPr lang="ru-RU" sz="2400" dirty="0" smtClean="0"/>
              <a:t>                                                           </a:t>
            </a:r>
            <a:endParaRPr lang="ru-RU" sz="2400" i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54395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b="1" dirty="0" smtClean="0"/>
              <a:t>Статья </a:t>
            </a:r>
            <a:r>
              <a:rPr lang="ru-RU" sz="2200" b="1" dirty="0" smtClean="0"/>
              <a:t>63. Права и обязанности родителей </a:t>
            </a:r>
            <a:r>
              <a:rPr lang="ru-RU" sz="2200" b="1" dirty="0" smtClean="0"/>
              <a:t>по воспитанию и </a:t>
            </a:r>
            <a:r>
              <a:rPr lang="ru-RU" sz="2200" b="1" dirty="0" smtClean="0"/>
              <a:t>образованию </a:t>
            </a:r>
            <a:r>
              <a:rPr lang="ru-RU" sz="2200" b="1" dirty="0" smtClean="0"/>
              <a:t>детей</a:t>
            </a:r>
          </a:p>
          <a:p>
            <a:pPr>
              <a:buNone/>
            </a:pPr>
            <a:endParaRPr lang="ru-RU" sz="2200" b="1" dirty="0" smtClean="0"/>
          </a:p>
          <a:p>
            <a:pPr>
              <a:buNone/>
            </a:pPr>
            <a:r>
              <a:rPr lang="ru-RU" sz="2200" dirty="0" smtClean="0"/>
              <a:t>1. </a:t>
            </a:r>
            <a:r>
              <a:rPr lang="ru-RU" sz="2200" b="1" dirty="0" smtClean="0"/>
              <a:t>Родители имеют право и обязаны воспитывать своих </a:t>
            </a:r>
            <a:r>
              <a:rPr lang="ru-RU" sz="2200" b="1" dirty="0" smtClean="0"/>
              <a:t>детей.</a:t>
            </a:r>
            <a:endParaRPr lang="ru-RU" sz="2200" b="1" dirty="0" smtClean="0"/>
          </a:p>
          <a:p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Родители </a:t>
            </a:r>
            <a:r>
              <a:rPr lang="ru-RU" sz="2200" b="1" dirty="0" smtClean="0"/>
              <a:t>несут ответственность </a:t>
            </a:r>
            <a:r>
              <a:rPr lang="ru-RU" sz="2200" dirty="0" smtClean="0"/>
              <a:t>за воспитание и </a:t>
            </a:r>
            <a:r>
              <a:rPr lang="ru-RU" sz="2200" dirty="0" smtClean="0"/>
              <a:t>развитие</a:t>
            </a:r>
          </a:p>
          <a:p>
            <a:pPr>
              <a:buNone/>
            </a:pPr>
            <a:r>
              <a:rPr lang="ru-RU" sz="2200" dirty="0" smtClean="0"/>
              <a:t>своих </a:t>
            </a:r>
            <a:r>
              <a:rPr lang="ru-RU" sz="2200" dirty="0" smtClean="0"/>
              <a:t>детей. </a:t>
            </a:r>
            <a:r>
              <a:rPr lang="ru-RU" sz="2200" b="1" dirty="0" smtClean="0"/>
              <a:t>Они обязаны заботиться </a:t>
            </a:r>
            <a:r>
              <a:rPr lang="ru-RU" sz="2200" dirty="0" smtClean="0"/>
              <a:t>о здоровье, </a:t>
            </a:r>
            <a:r>
              <a:rPr lang="ru-RU" sz="2200" dirty="0" smtClean="0"/>
              <a:t>физическом,</a:t>
            </a:r>
          </a:p>
          <a:p>
            <a:pPr>
              <a:buNone/>
            </a:pPr>
            <a:r>
              <a:rPr lang="ru-RU" sz="2200" dirty="0" smtClean="0"/>
              <a:t>психическом</a:t>
            </a:r>
            <a:r>
              <a:rPr lang="ru-RU" sz="2200" dirty="0" smtClean="0"/>
              <a:t>, духовном и нравственном развитии своих детей.</a:t>
            </a:r>
          </a:p>
          <a:p>
            <a:endParaRPr lang="ru-RU" sz="2200" dirty="0" smtClean="0"/>
          </a:p>
          <a:p>
            <a:pPr>
              <a:buNone/>
            </a:pPr>
            <a:r>
              <a:rPr lang="ru-RU" sz="2200" b="1" dirty="0" smtClean="0"/>
              <a:t>Родители </a:t>
            </a:r>
            <a:r>
              <a:rPr lang="ru-RU" sz="2200" b="1" dirty="0" smtClean="0"/>
              <a:t>имеют преимущественное право на обучение </a:t>
            </a:r>
            <a:r>
              <a:rPr lang="ru-RU" sz="2200" b="1" dirty="0" smtClean="0"/>
              <a:t>и</a:t>
            </a:r>
          </a:p>
          <a:p>
            <a:pPr>
              <a:buNone/>
            </a:pPr>
            <a:r>
              <a:rPr lang="ru-RU" sz="2200" b="1" dirty="0" smtClean="0"/>
              <a:t>воспитание </a:t>
            </a:r>
            <a:r>
              <a:rPr lang="ru-RU" sz="2200" b="1" dirty="0" smtClean="0"/>
              <a:t>своих детей</a:t>
            </a:r>
            <a:r>
              <a:rPr lang="ru-RU" sz="2200" dirty="0" smtClean="0"/>
              <a:t> перед всеми другими лицами.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Семейный кодекс РФ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от 29.12.1995 № 223-ФЗ (ред. от 02.07.2021)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215</Words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Авторитет </vt:lpstr>
      <vt:lpstr>Слайд 2</vt:lpstr>
      <vt:lpstr>Слайд 3</vt:lpstr>
      <vt:lpstr>Слайд 4</vt:lpstr>
      <vt:lpstr>Слайд 5</vt:lpstr>
      <vt:lpstr>Слайд 6</vt:lpstr>
      <vt:lpstr>ФЗ «Закон об образовании в РФ» </vt:lpstr>
      <vt:lpstr>Семейный кодекс РФ  от 29.12.1995 № 223-ФЗ (ред. от 02.07.2021)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 руководителя</dc:title>
  <dc:creator>user64</dc:creator>
  <cp:lastModifiedBy>user64</cp:lastModifiedBy>
  <cp:revision>30</cp:revision>
  <dcterms:created xsi:type="dcterms:W3CDTF">2022-03-28T06:39:50Z</dcterms:created>
  <dcterms:modified xsi:type="dcterms:W3CDTF">2022-04-13T07:04:11Z</dcterms:modified>
</cp:coreProperties>
</file>